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3" d="100"/>
          <a:sy n="43" d="100"/>
        </p:scale>
        <p:origin x="72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Beneficiados </a:t>
            </a:r>
          </a:p>
          <a:p>
            <a:pPr>
              <a:defRPr/>
            </a:pPr>
            <a:r>
              <a:rPr lang="en-US"/>
              <a:t>Educación Vial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Hoja2!$B$22:$B$33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Hoja2!$C$22:$C$33</c:f>
              <c:numCache>
                <c:formatCode>General</c:formatCode>
                <c:ptCount val="12"/>
                <c:pt idx="0">
                  <c:v>3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63-49E5-9D72-9187A4F5A1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5111360"/>
        <c:axId val="375119680"/>
        <c:axId val="0"/>
      </c:bar3DChart>
      <c:catAx>
        <c:axId val="37511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9680"/>
        <c:crosses val="autoZero"/>
        <c:auto val="1"/>
        <c:lblAlgn val="ctr"/>
        <c:lblOffset val="100"/>
        <c:noMultiLvlLbl val="0"/>
      </c:catAx>
      <c:valAx>
        <c:axId val="37511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7511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99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429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4878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56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7902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05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9701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576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8544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604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465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98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749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4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2778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600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18/08/2020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809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Información 2019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99656" y="604901"/>
            <a:ext cx="6130330" cy="1320800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Educación Vial</a:t>
            </a:r>
            <a:endParaRPr lang="es-MX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921074" y="1700809"/>
            <a:ext cx="43828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Basado en la enseñanza de hábitos y prácticas que tienen como finalidad, la protección y cuidado de los transeúntes.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807968" y="1743119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Inculcar cultura vial 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921074" y="4077072"/>
            <a:ext cx="77672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just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Dirigido a nivel preescolar, basado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en la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enseñanza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hábitos, practicas y costumbres que tienen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como finalidad la protección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cuidado de los transeúntes, así como la difusión de la cultura vial.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89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969456"/>
              </p:ext>
            </p:extLst>
          </p:nvPr>
        </p:nvGraphicFramePr>
        <p:xfrm>
          <a:off x="936703" y="1048215"/>
          <a:ext cx="8564136" cy="461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8875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988231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smtClean="0"/>
              <a:t>     MEDIOS </a:t>
            </a:r>
            <a:r>
              <a:rPr lang="es-MX" dirty="0" smtClean="0"/>
              <a:t>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8600647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159</Words>
  <Application>Microsoft Office PowerPoint</Application>
  <PresentationFormat>Panorámica</PresentationFormat>
  <Paragraphs>48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Educación Vial</vt:lpstr>
      <vt:lpstr>Presentación de PowerPoint</vt:lpstr>
      <vt:lpstr>MEDIOS DE CONTACTO</vt:lpstr>
      <vt:lpstr>     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10</cp:revision>
  <dcterms:created xsi:type="dcterms:W3CDTF">2020-08-07T01:49:50Z</dcterms:created>
  <dcterms:modified xsi:type="dcterms:W3CDTF">2020-08-18T19:30:22Z</dcterms:modified>
</cp:coreProperties>
</file>